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575"/>
  </p:normalViewPr>
  <p:slideViewPr>
    <p:cSldViewPr snapToGrid="0">
      <p:cViewPr varScale="1">
        <p:scale>
          <a:sx n="103" d="100"/>
          <a:sy n="103" d="100"/>
        </p:scale>
        <p:origin x="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B2613-BE15-4104-B687-DF75C1C81E4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E519397-4240-4103-93DF-CAA6E02CD2DB}">
      <dgm:prSet/>
      <dgm:spPr/>
      <dgm:t>
        <a:bodyPr/>
        <a:lstStyle/>
        <a:p>
          <a:r>
            <a:rPr lang="nb-NO"/>
            <a:t>Det er barn</a:t>
          </a:r>
          <a:endParaRPr lang="en-US"/>
        </a:p>
      </dgm:t>
    </dgm:pt>
    <dgm:pt modelId="{9B90B909-011A-4D05-8663-90E9D363F8FD}" type="parTrans" cxnId="{192DE39B-4C60-44DD-B636-16C3344D57BE}">
      <dgm:prSet/>
      <dgm:spPr/>
      <dgm:t>
        <a:bodyPr/>
        <a:lstStyle/>
        <a:p>
          <a:endParaRPr lang="en-US"/>
        </a:p>
      </dgm:t>
    </dgm:pt>
    <dgm:pt modelId="{D569AD9F-5769-4E4D-8D38-29E4BD9C9701}" type="sibTrans" cxnId="{192DE39B-4C60-44DD-B636-16C3344D57BE}">
      <dgm:prSet/>
      <dgm:spPr/>
      <dgm:t>
        <a:bodyPr/>
        <a:lstStyle/>
        <a:p>
          <a:endParaRPr lang="en-US"/>
        </a:p>
      </dgm:t>
    </dgm:pt>
    <dgm:pt modelId="{9BD9A44A-8FBC-4E48-97CA-EC31365FCE58}">
      <dgm:prSet/>
      <dgm:spPr/>
      <dgm:t>
        <a:bodyPr/>
        <a:lstStyle/>
        <a:p>
          <a:r>
            <a:rPr lang="nb-NO"/>
            <a:t>Det er et spill</a:t>
          </a:r>
          <a:endParaRPr lang="en-US"/>
        </a:p>
      </dgm:t>
    </dgm:pt>
    <dgm:pt modelId="{E619F332-8FDC-4648-A22D-8C1CB0261A06}" type="parTrans" cxnId="{16E67B85-2FE1-4B99-B8D4-C63D1B44B7E1}">
      <dgm:prSet/>
      <dgm:spPr/>
      <dgm:t>
        <a:bodyPr/>
        <a:lstStyle/>
        <a:p>
          <a:endParaRPr lang="en-US"/>
        </a:p>
      </dgm:t>
    </dgm:pt>
    <dgm:pt modelId="{C7A26067-B463-4403-8DB1-6B18096752D2}" type="sibTrans" cxnId="{16E67B85-2FE1-4B99-B8D4-C63D1B44B7E1}">
      <dgm:prSet/>
      <dgm:spPr/>
      <dgm:t>
        <a:bodyPr/>
        <a:lstStyle/>
        <a:p>
          <a:endParaRPr lang="en-US"/>
        </a:p>
      </dgm:t>
    </dgm:pt>
    <dgm:pt modelId="{0D29BE9B-CBBA-4FA3-8E3D-BA80DC038A26}">
      <dgm:prSet/>
      <dgm:spPr/>
      <dgm:t>
        <a:bodyPr/>
        <a:lstStyle/>
        <a:p>
          <a:r>
            <a:rPr lang="nb-NO"/>
            <a:t>Det skal være kjekt for alle</a:t>
          </a:r>
          <a:endParaRPr lang="en-US"/>
        </a:p>
      </dgm:t>
    </dgm:pt>
    <dgm:pt modelId="{ECE7C51A-13E5-4626-8F3E-8DA23BAA7014}" type="parTrans" cxnId="{655EC107-5C3D-47F6-B725-AFDBFC721C46}">
      <dgm:prSet/>
      <dgm:spPr/>
      <dgm:t>
        <a:bodyPr/>
        <a:lstStyle/>
        <a:p>
          <a:endParaRPr lang="en-US"/>
        </a:p>
      </dgm:t>
    </dgm:pt>
    <dgm:pt modelId="{28AA8974-E7D1-4B6C-BB1B-65081710C037}" type="sibTrans" cxnId="{655EC107-5C3D-47F6-B725-AFDBFC721C46}">
      <dgm:prSet/>
      <dgm:spPr/>
      <dgm:t>
        <a:bodyPr/>
        <a:lstStyle/>
        <a:p>
          <a:endParaRPr lang="en-US"/>
        </a:p>
      </dgm:t>
    </dgm:pt>
    <dgm:pt modelId="{77FFEDC2-0239-4520-BCA4-8576D5B9093E}">
      <dgm:prSet/>
      <dgm:spPr/>
      <dgm:t>
        <a:bodyPr/>
        <a:lstStyle/>
        <a:p>
          <a:r>
            <a:rPr lang="nb-NO"/>
            <a:t>Det er ikke VM</a:t>
          </a:r>
          <a:endParaRPr lang="en-US"/>
        </a:p>
      </dgm:t>
    </dgm:pt>
    <dgm:pt modelId="{86F223CA-35CB-46E7-BAD6-ADD8C918E5E2}" type="parTrans" cxnId="{0A0D5033-4238-4E69-A683-753EDC992169}">
      <dgm:prSet/>
      <dgm:spPr/>
      <dgm:t>
        <a:bodyPr/>
        <a:lstStyle/>
        <a:p>
          <a:endParaRPr lang="en-US"/>
        </a:p>
      </dgm:t>
    </dgm:pt>
    <dgm:pt modelId="{D0C29C17-7D0B-4086-8347-526AB5996D0F}" type="sibTrans" cxnId="{0A0D5033-4238-4E69-A683-753EDC992169}">
      <dgm:prSet/>
      <dgm:spPr/>
      <dgm:t>
        <a:bodyPr/>
        <a:lstStyle/>
        <a:p>
          <a:endParaRPr lang="en-US"/>
        </a:p>
      </dgm:t>
    </dgm:pt>
    <dgm:pt modelId="{56ADAD9E-539F-4D8F-B7FD-AE81CB1D5A97}">
      <dgm:prSet/>
      <dgm:spPr/>
      <dgm:t>
        <a:bodyPr/>
        <a:lstStyle/>
        <a:p>
          <a:r>
            <a:rPr lang="nb-NO"/>
            <a:t>Du er et forbilde</a:t>
          </a:r>
          <a:endParaRPr lang="en-US"/>
        </a:p>
      </dgm:t>
    </dgm:pt>
    <dgm:pt modelId="{182A5005-E4B0-4FD6-AA79-D604E8C9887C}" type="parTrans" cxnId="{800F492F-1E14-4D3E-B73F-56F2CEECC4DD}">
      <dgm:prSet/>
      <dgm:spPr/>
      <dgm:t>
        <a:bodyPr/>
        <a:lstStyle/>
        <a:p>
          <a:endParaRPr lang="en-US"/>
        </a:p>
      </dgm:t>
    </dgm:pt>
    <dgm:pt modelId="{B1459EFD-EB5E-49EB-A6CC-26C1A5801FC6}" type="sibTrans" cxnId="{800F492F-1E14-4D3E-B73F-56F2CEECC4DD}">
      <dgm:prSet/>
      <dgm:spPr/>
      <dgm:t>
        <a:bodyPr/>
        <a:lstStyle/>
        <a:p>
          <a:endParaRPr lang="en-US"/>
        </a:p>
      </dgm:t>
    </dgm:pt>
    <dgm:pt modelId="{EAB3B2C0-2202-6C45-946B-BB3D74C115AE}" type="pres">
      <dgm:prSet presAssocID="{74EB2613-BE15-4104-B687-DF75C1C81E48}" presName="linear" presStyleCnt="0">
        <dgm:presLayoutVars>
          <dgm:animLvl val="lvl"/>
          <dgm:resizeHandles val="exact"/>
        </dgm:presLayoutVars>
      </dgm:prSet>
      <dgm:spPr/>
    </dgm:pt>
    <dgm:pt modelId="{D60509E7-130E-1D43-9231-7B362423754C}" type="pres">
      <dgm:prSet presAssocID="{6E519397-4240-4103-93DF-CAA6E02CD2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0FDC6BF-1166-BD41-A7F4-D4A144515961}" type="pres">
      <dgm:prSet presAssocID="{D569AD9F-5769-4E4D-8D38-29E4BD9C9701}" presName="spacer" presStyleCnt="0"/>
      <dgm:spPr/>
    </dgm:pt>
    <dgm:pt modelId="{FA4BD8FE-089D-7B43-8657-EB7B6EDF1540}" type="pres">
      <dgm:prSet presAssocID="{9BD9A44A-8FBC-4E48-97CA-EC31365FCE5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E3C0B46-FCF3-E14D-9A69-9E1436D32F04}" type="pres">
      <dgm:prSet presAssocID="{C7A26067-B463-4403-8DB1-6B18096752D2}" presName="spacer" presStyleCnt="0"/>
      <dgm:spPr/>
    </dgm:pt>
    <dgm:pt modelId="{9F8DDA74-17A1-EA4E-82C3-7167B080529B}" type="pres">
      <dgm:prSet presAssocID="{0D29BE9B-CBBA-4FA3-8E3D-BA80DC038A2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98E45CF-DADF-2945-B0B2-E829533E538A}" type="pres">
      <dgm:prSet presAssocID="{28AA8974-E7D1-4B6C-BB1B-65081710C037}" presName="spacer" presStyleCnt="0"/>
      <dgm:spPr/>
    </dgm:pt>
    <dgm:pt modelId="{3BD8FA3D-FA66-9241-B8BA-645841BC4538}" type="pres">
      <dgm:prSet presAssocID="{77FFEDC2-0239-4520-BCA4-8576D5B9093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0534036-EC3E-C94E-8E21-65792ECA3076}" type="pres">
      <dgm:prSet presAssocID="{D0C29C17-7D0B-4086-8347-526AB5996D0F}" presName="spacer" presStyleCnt="0"/>
      <dgm:spPr/>
    </dgm:pt>
    <dgm:pt modelId="{6DDD24A9-C639-3548-8B3A-C902FC2EF842}" type="pres">
      <dgm:prSet presAssocID="{56ADAD9E-539F-4D8F-B7FD-AE81CB1D5A9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55EC107-5C3D-47F6-B725-AFDBFC721C46}" srcId="{74EB2613-BE15-4104-B687-DF75C1C81E48}" destId="{0D29BE9B-CBBA-4FA3-8E3D-BA80DC038A26}" srcOrd="2" destOrd="0" parTransId="{ECE7C51A-13E5-4626-8F3E-8DA23BAA7014}" sibTransId="{28AA8974-E7D1-4B6C-BB1B-65081710C037}"/>
    <dgm:cxn modelId="{13B4F109-1E4C-2B41-9B2E-76677B9DC3B9}" type="presOf" srcId="{74EB2613-BE15-4104-B687-DF75C1C81E48}" destId="{EAB3B2C0-2202-6C45-946B-BB3D74C115AE}" srcOrd="0" destOrd="0" presId="urn:microsoft.com/office/officeart/2005/8/layout/vList2"/>
    <dgm:cxn modelId="{8BE0221B-A56A-FC4F-A034-0737A46659E9}" type="presOf" srcId="{77FFEDC2-0239-4520-BCA4-8576D5B9093E}" destId="{3BD8FA3D-FA66-9241-B8BA-645841BC4538}" srcOrd="0" destOrd="0" presId="urn:microsoft.com/office/officeart/2005/8/layout/vList2"/>
    <dgm:cxn modelId="{800F492F-1E14-4D3E-B73F-56F2CEECC4DD}" srcId="{74EB2613-BE15-4104-B687-DF75C1C81E48}" destId="{56ADAD9E-539F-4D8F-B7FD-AE81CB1D5A97}" srcOrd="4" destOrd="0" parTransId="{182A5005-E4B0-4FD6-AA79-D604E8C9887C}" sibTransId="{B1459EFD-EB5E-49EB-A6CC-26C1A5801FC6}"/>
    <dgm:cxn modelId="{21612632-6B28-954E-8844-87057C207FCC}" type="presOf" srcId="{9BD9A44A-8FBC-4E48-97CA-EC31365FCE58}" destId="{FA4BD8FE-089D-7B43-8657-EB7B6EDF1540}" srcOrd="0" destOrd="0" presId="urn:microsoft.com/office/officeart/2005/8/layout/vList2"/>
    <dgm:cxn modelId="{0A0D5033-4238-4E69-A683-753EDC992169}" srcId="{74EB2613-BE15-4104-B687-DF75C1C81E48}" destId="{77FFEDC2-0239-4520-BCA4-8576D5B9093E}" srcOrd="3" destOrd="0" parTransId="{86F223CA-35CB-46E7-BAD6-ADD8C918E5E2}" sibTransId="{D0C29C17-7D0B-4086-8347-526AB5996D0F}"/>
    <dgm:cxn modelId="{00F25682-BA16-E44F-B246-F0208CB005C0}" type="presOf" srcId="{0D29BE9B-CBBA-4FA3-8E3D-BA80DC038A26}" destId="{9F8DDA74-17A1-EA4E-82C3-7167B080529B}" srcOrd="0" destOrd="0" presId="urn:microsoft.com/office/officeart/2005/8/layout/vList2"/>
    <dgm:cxn modelId="{16E67B85-2FE1-4B99-B8D4-C63D1B44B7E1}" srcId="{74EB2613-BE15-4104-B687-DF75C1C81E48}" destId="{9BD9A44A-8FBC-4E48-97CA-EC31365FCE58}" srcOrd="1" destOrd="0" parTransId="{E619F332-8FDC-4648-A22D-8C1CB0261A06}" sibTransId="{C7A26067-B463-4403-8DB1-6B18096752D2}"/>
    <dgm:cxn modelId="{192DE39B-4C60-44DD-B636-16C3344D57BE}" srcId="{74EB2613-BE15-4104-B687-DF75C1C81E48}" destId="{6E519397-4240-4103-93DF-CAA6E02CD2DB}" srcOrd="0" destOrd="0" parTransId="{9B90B909-011A-4D05-8663-90E9D363F8FD}" sibTransId="{D569AD9F-5769-4E4D-8D38-29E4BD9C9701}"/>
    <dgm:cxn modelId="{48A199E7-398A-3247-B1CD-11543DB9DF7C}" type="presOf" srcId="{56ADAD9E-539F-4D8F-B7FD-AE81CB1D5A97}" destId="{6DDD24A9-C639-3548-8B3A-C902FC2EF842}" srcOrd="0" destOrd="0" presId="urn:microsoft.com/office/officeart/2005/8/layout/vList2"/>
    <dgm:cxn modelId="{C4469BFA-4644-DD4E-A5B9-B6A9FC93856B}" type="presOf" srcId="{6E519397-4240-4103-93DF-CAA6E02CD2DB}" destId="{D60509E7-130E-1D43-9231-7B362423754C}" srcOrd="0" destOrd="0" presId="urn:microsoft.com/office/officeart/2005/8/layout/vList2"/>
    <dgm:cxn modelId="{F3BADEBA-DD71-9247-B804-1E4D1628EAF9}" type="presParOf" srcId="{EAB3B2C0-2202-6C45-946B-BB3D74C115AE}" destId="{D60509E7-130E-1D43-9231-7B362423754C}" srcOrd="0" destOrd="0" presId="urn:microsoft.com/office/officeart/2005/8/layout/vList2"/>
    <dgm:cxn modelId="{F9B32FB6-783E-0E4F-8C2B-64C1F877840F}" type="presParOf" srcId="{EAB3B2C0-2202-6C45-946B-BB3D74C115AE}" destId="{30FDC6BF-1166-BD41-A7F4-D4A144515961}" srcOrd="1" destOrd="0" presId="urn:microsoft.com/office/officeart/2005/8/layout/vList2"/>
    <dgm:cxn modelId="{EF823555-7F78-2649-A9E0-EB22AD9D951B}" type="presParOf" srcId="{EAB3B2C0-2202-6C45-946B-BB3D74C115AE}" destId="{FA4BD8FE-089D-7B43-8657-EB7B6EDF1540}" srcOrd="2" destOrd="0" presId="urn:microsoft.com/office/officeart/2005/8/layout/vList2"/>
    <dgm:cxn modelId="{1B47CA81-0E35-3B48-8B7D-6B63FE8E25C4}" type="presParOf" srcId="{EAB3B2C0-2202-6C45-946B-BB3D74C115AE}" destId="{2E3C0B46-FCF3-E14D-9A69-9E1436D32F04}" srcOrd="3" destOrd="0" presId="urn:microsoft.com/office/officeart/2005/8/layout/vList2"/>
    <dgm:cxn modelId="{63E379E1-25AE-BC4F-B02E-F4B02291FA74}" type="presParOf" srcId="{EAB3B2C0-2202-6C45-946B-BB3D74C115AE}" destId="{9F8DDA74-17A1-EA4E-82C3-7167B080529B}" srcOrd="4" destOrd="0" presId="urn:microsoft.com/office/officeart/2005/8/layout/vList2"/>
    <dgm:cxn modelId="{BA35908D-0455-8E4B-B2D4-112FA304F11E}" type="presParOf" srcId="{EAB3B2C0-2202-6C45-946B-BB3D74C115AE}" destId="{498E45CF-DADF-2945-B0B2-E829533E538A}" srcOrd="5" destOrd="0" presId="urn:microsoft.com/office/officeart/2005/8/layout/vList2"/>
    <dgm:cxn modelId="{1BDC4316-A995-8F4C-90C4-D8501E8F8B62}" type="presParOf" srcId="{EAB3B2C0-2202-6C45-946B-BB3D74C115AE}" destId="{3BD8FA3D-FA66-9241-B8BA-645841BC4538}" srcOrd="6" destOrd="0" presId="urn:microsoft.com/office/officeart/2005/8/layout/vList2"/>
    <dgm:cxn modelId="{4D6BE682-1AAE-7D43-9A20-ACF714922E27}" type="presParOf" srcId="{EAB3B2C0-2202-6C45-946B-BB3D74C115AE}" destId="{20534036-EC3E-C94E-8E21-65792ECA3076}" srcOrd="7" destOrd="0" presId="urn:microsoft.com/office/officeart/2005/8/layout/vList2"/>
    <dgm:cxn modelId="{A8B81754-2E9C-C74D-8133-FB6D8CC5D90D}" type="presParOf" srcId="{EAB3B2C0-2202-6C45-946B-BB3D74C115AE}" destId="{6DDD24A9-C639-3548-8B3A-C902FC2EF84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509E7-130E-1D43-9231-7B362423754C}">
      <dsp:nvSpPr>
        <dsp:cNvPr id="0" name=""/>
        <dsp:cNvSpPr/>
      </dsp:nvSpPr>
      <dsp:spPr>
        <a:xfrm>
          <a:off x="0" y="58818"/>
          <a:ext cx="6589260" cy="9354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900" kern="1200"/>
            <a:t>Det er barn</a:t>
          </a:r>
          <a:endParaRPr lang="en-US" sz="3900" kern="1200"/>
        </a:p>
      </dsp:txBody>
      <dsp:txXfrm>
        <a:off x="45663" y="104481"/>
        <a:ext cx="6497934" cy="844089"/>
      </dsp:txXfrm>
    </dsp:sp>
    <dsp:sp modelId="{FA4BD8FE-089D-7B43-8657-EB7B6EDF1540}">
      <dsp:nvSpPr>
        <dsp:cNvPr id="0" name=""/>
        <dsp:cNvSpPr/>
      </dsp:nvSpPr>
      <dsp:spPr>
        <a:xfrm>
          <a:off x="0" y="1106553"/>
          <a:ext cx="6589260" cy="93541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900" kern="1200"/>
            <a:t>Det er et spill</a:t>
          </a:r>
          <a:endParaRPr lang="en-US" sz="3900" kern="1200"/>
        </a:p>
      </dsp:txBody>
      <dsp:txXfrm>
        <a:off x="45663" y="1152216"/>
        <a:ext cx="6497934" cy="844089"/>
      </dsp:txXfrm>
    </dsp:sp>
    <dsp:sp modelId="{9F8DDA74-17A1-EA4E-82C3-7167B080529B}">
      <dsp:nvSpPr>
        <dsp:cNvPr id="0" name=""/>
        <dsp:cNvSpPr/>
      </dsp:nvSpPr>
      <dsp:spPr>
        <a:xfrm>
          <a:off x="0" y="2154288"/>
          <a:ext cx="6589260" cy="93541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900" kern="1200"/>
            <a:t>Det skal være kjekt for alle</a:t>
          </a:r>
          <a:endParaRPr lang="en-US" sz="3900" kern="1200"/>
        </a:p>
      </dsp:txBody>
      <dsp:txXfrm>
        <a:off x="45663" y="2199951"/>
        <a:ext cx="6497934" cy="844089"/>
      </dsp:txXfrm>
    </dsp:sp>
    <dsp:sp modelId="{3BD8FA3D-FA66-9241-B8BA-645841BC4538}">
      <dsp:nvSpPr>
        <dsp:cNvPr id="0" name=""/>
        <dsp:cNvSpPr/>
      </dsp:nvSpPr>
      <dsp:spPr>
        <a:xfrm>
          <a:off x="0" y="3202023"/>
          <a:ext cx="6589260" cy="93541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900" kern="1200"/>
            <a:t>Det er ikke VM</a:t>
          </a:r>
          <a:endParaRPr lang="en-US" sz="3900" kern="1200"/>
        </a:p>
      </dsp:txBody>
      <dsp:txXfrm>
        <a:off x="45663" y="3247686"/>
        <a:ext cx="6497934" cy="844089"/>
      </dsp:txXfrm>
    </dsp:sp>
    <dsp:sp modelId="{6DDD24A9-C639-3548-8B3A-C902FC2EF842}">
      <dsp:nvSpPr>
        <dsp:cNvPr id="0" name=""/>
        <dsp:cNvSpPr/>
      </dsp:nvSpPr>
      <dsp:spPr>
        <a:xfrm>
          <a:off x="0" y="4249759"/>
          <a:ext cx="6589260" cy="93541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900" kern="1200"/>
            <a:t>Du er et forbilde</a:t>
          </a:r>
          <a:endParaRPr lang="en-US" sz="3900" kern="1200"/>
        </a:p>
      </dsp:txBody>
      <dsp:txXfrm>
        <a:off x="45663" y="4295422"/>
        <a:ext cx="6497934" cy="844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EB26A5-71BC-7D88-664F-CE71E6AE1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6FFE5F-6C65-2FA7-1DF5-A2C430375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FF0DD8-8657-A42B-D49C-0ABAE0123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7CD238-ADEA-7D3C-9A6F-2FA3726D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1972E5-696E-26E2-5E33-4B64B347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027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2350F6-D793-288F-4791-EFBA5A15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BF52FC-B134-B68E-237D-564F374CD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43E5BC-1A41-708D-C3FE-08BD62C5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6FDBC0-A5A2-742B-5271-359C5909D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118D6E-1407-AB26-3841-2B9FC64C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23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B070D3-0C59-5AFB-843D-9AA809E25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F029899-301A-EB4D-00F1-35B45E762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C707F47-005A-ACFC-9798-66991B43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C0A746-A4FE-D522-C5B0-C05C88CC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2AB0A0-A681-E0E4-764D-C98D2F2B7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145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8DC805-E7C4-9843-9015-CE997642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30B41E-5193-8C76-781B-EDBCF0741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BA3C775-0936-48B3-5450-023D92F97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A160C9A-606F-6603-FFB9-5DD1606AF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EDC2BE-1C0F-75AF-9B60-4052649C6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02FEFC5-EFAB-D0A3-5421-8025E9A9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046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4F534-4B48-435A-4B3A-C92394A6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41142C-B400-CE36-F30B-85895B2A0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318ECB-405C-5AB4-0861-965E34947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4E09EF8-C711-B4F3-2C76-F12C5A018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DCB38F3-1426-4E62-E038-B6102893B1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D5CECC1-DD26-BDC7-A018-CD68EC3A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E92F89-4CAD-0C08-11FA-1229DD54D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FBAF562-FC41-7914-5099-3F9E9E54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613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0F9520-80C2-A115-BB3C-C052CBB3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B128D0C-98DA-9852-A57D-E4E93514D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22212AD-9668-B883-D9A4-812AD2210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D03EED-282E-7A20-86B6-79EE7DF1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49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8D7FFBD-90DB-37EF-81D8-395E321E5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8A18779-8D2F-FD6E-FFC7-9CA3F413F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75FD221-8AC5-D3BA-2E87-FA3565B02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246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261039-36E9-63FD-D774-BE3CA6B5B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72B450-461C-CD3F-3EFE-593DB063B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0727E0E-C57D-CB65-D619-06BDB919C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E6AAE5-DC48-70A2-A7E3-12E42855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CA06F34-CF80-A195-3C7A-95B54ED94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9559196-E608-BE48-F11E-56261504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883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1F099A-DE37-DF1E-5708-DE794C005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962BB3A-2C0F-0826-1A53-2A684911F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F0E33A-90E0-29FD-E093-085A290C8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853083-FBD1-7461-00A1-39C47BDA1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88F9B88-9596-E261-8E40-C72D0C18D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7D24CE-BA5B-AB2B-8EA4-823166D8D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506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EF9F81-4207-93D5-68C0-34479596C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640F520-44CA-1CAA-AA78-C5F706FE3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72B1E4-2200-5F5E-3C86-EFA2458BF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484D71-D931-61E0-D97B-FC04BD8AC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525F1D-3263-16B2-DDC1-31EED5977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984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02B2B71-2073-C649-19E9-0E72A51800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2B037A7-338E-745D-B89E-A6D429B5E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39D69E-1579-66BC-ACC9-895CDAB49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D035E9-1053-251A-C2BE-0D326D56C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9AFA4E-6882-D088-49F0-0BB97A2B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04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01ACB81-7638-C6DE-71ED-2C31F51C5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8FBE38-3AB5-9872-E929-C44FDE6B9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CFBD5BD-16CD-F6B1-BFC2-9536374B2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303A1-06BB-1449-9407-16365E01A278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71887C-6654-CAD3-4C79-397A2B0F2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F3185D-36D8-44BD-E8F5-0F479FC6B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2B33-3CE1-C940-9254-5D3D98732E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367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tekst, sko, person, gress&#10;&#10;Automatisk generert beskrivelse">
            <a:extLst>
              <a:ext uri="{FF2B5EF4-FFF2-40B4-BE49-F238E27FC236}">
                <a16:creationId xmlns:a16="http://schemas.microsoft.com/office/drawing/2014/main" id="{0390C386-28D4-8EFD-BCE1-0568EE8E76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87" b="9613"/>
          <a:stretch/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 descr="Et bilde som inneholder symbol, logo, emblem, design&#10;&#10;Automatisk generert beskrivelse">
            <a:extLst>
              <a:ext uri="{FF2B5EF4-FFF2-40B4-BE49-F238E27FC236}">
                <a16:creationId xmlns:a16="http://schemas.microsoft.com/office/drawing/2014/main" id="{C77B23DE-4BC1-01FC-9F2B-BF892027A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3" y="5435590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1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AA0BE7-D548-C7A7-6FD9-1AEA5F2B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616203"/>
          </a:xfrm>
        </p:spPr>
        <p:txBody>
          <a:bodyPr anchor="b">
            <a:normAutofit/>
          </a:bodyPr>
          <a:lstStyle/>
          <a:p>
            <a:r>
              <a:rPr lang="nb-NO" sz="3200"/>
              <a:t>ASKØY FOTBALL SKAL ALLTID: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0977C0-C7D0-B2C6-3BF3-74B81D5F0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4597746" cy="3447832"/>
          </a:xfrm>
        </p:spPr>
        <p:txBody>
          <a:bodyPr anchor="t">
            <a:normAutofit/>
          </a:bodyPr>
          <a:lstStyle/>
          <a:p>
            <a:r>
              <a:rPr lang="nb-NO" sz="2000" dirty="0"/>
              <a:t>1. Vise god sportsånd</a:t>
            </a:r>
          </a:p>
          <a:p>
            <a:r>
              <a:rPr lang="nb-NO" sz="2000" dirty="0"/>
              <a:t>2. Ha kaptein på alle kamper</a:t>
            </a:r>
          </a:p>
          <a:p>
            <a:r>
              <a:rPr lang="nb-NO" sz="2000" dirty="0"/>
              <a:t>3. Ha </a:t>
            </a:r>
            <a:r>
              <a:rPr lang="nb-NO" sz="2000" dirty="0" err="1"/>
              <a:t>kampvert</a:t>
            </a:r>
            <a:r>
              <a:rPr lang="nb-NO" sz="2000" dirty="0"/>
              <a:t> på hver hjemmekamp </a:t>
            </a:r>
          </a:p>
          <a:p>
            <a:r>
              <a:rPr lang="nb-NO" sz="2000" dirty="0"/>
              <a:t>4. Ha supportere på motsatt side av trener og lag. Dette gjelder også på bortekamp</a:t>
            </a:r>
          </a:p>
          <a:p>
            <a:endParaRPr lang="nb-NO" sz="2000" dirty="0"/>
          </a:p>
          <a:p>
            <a:endParaRPr lang="nb-NO" sz="20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A95C19F-CE85-6101-E391-25D47FE90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902122"/>
            <a:ext cx="5319062" cy="297867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6455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B8CD0823-0D45-8994-D0B6-F521DD7B470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130" y="2127826"/>
            <a:ext cx="3876165" cy="2170652"/>
          </a:xfrm>
          <a:prstGeom prst="rect">
            <a:avLst/>
          </a:prstGeo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2686E0E6-BB7E-0FE8-6852-F7C617365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02" y="2405894"/>
            <a:ext cx="5754896" cy="3197464"/>
          </a:xfrm>
        </p:spPr>
        <p:txBody>
          <a:bodyPr anchor="t">
            <a:normAutofit/>
          </a:bodyPr>
          <a:lstStyle/>
          <a:p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hjemmekamper</a:t>
            </a:r>
            <a:r>
              <a:rPr lang="en-US" sz="2000" dirty="0"/>
              <a:t> er det vi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bestemmer</a:t>
            </a:r>
            <a:r>
              <a:rPr lang="en-US" sz="2000" dirty="0"/>
              <a:t>; da </a:t>
            </a:r>
            <a:r>
              <a:rPr lang="en-US" sz="2000" dirty="0" err="1"/>
              <a:t>skal</a:t>
            </a:r>
            <a:r>
              <a:rPr lang="en-US" sz="2000" dirty="0"/>
              <a:t> alle </a:t>
            </a:r>
            <a:r>
              <a:rPr lang="en-US" sz="2000" dirty="0" err="1"/>
              <a:t>følge</a:t>
            </a:r>
            <a:r>
              <a:rPr lang="en-US" sz="2000" dirty="0"/>
              <a:t> </a:t>
            </a:r>
            <a:r>
              <a:rPr lang="en-US" sz="2000" dirty="0" err="1"/>
              <a:t>oppsettet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vist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mal.</a:t>
            </a:r>
          </a:p>
          <a:p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bortekamper</a:t>
            </a:r>
            <a:r>
              <a:rPr lang="en-US" sz="2000" dirty="0"/>
              <a:t> star vi </a:t>
            </a:r>
            <a:r>
              <a:rPr lang="en-US" sz="2000" dirty="0" err="1"/>
              <a:t>alltid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motsatt</a:t>
            </a:r>
            <a:r>
              <a:rPr lang="en-US" sz="2000" dirty="0"/>
              <a:t> side av </a:t>
            </a:r>
            <a:r>
              <a:rPr lang="en-US" sz="2000" dirty="0" err="1"/>
              <a:t>laget</a:t>
            </a:r>
            <a:r>
              <a:rPr lang="en-US" sz="2000" dirty="0"/>
              <a:t>. (</a:t>
            </a:r>
            <a:r>
              <a:rPr lang="en-US" sz="2000" dirty="0" err="1"/>
              <a:t>uavhengig</a:t>
            </a:r>
            <a:r>
              <a:rPr lang="en-US" sz="2000" dirty="0"/>
              <a:t> av </a:t>
            </a:r>
            <a:r>
              <a:rPr lang="en-US" sz="2000" dirty="0" err="1"/>
              <a:t>hva</a:t>
            </a:r>
            <a:r>
              <a:rPr lang="en-US" sz="2000" dirty="0"/>
              <a:t> </a:t>
            </a:r>
            <a:r>
              <a:rPr lang="en-US" sz="2000" dirty="0" err="1"/>
              <a:t>hjemmelaget</a:t>
            </a:r>
            <a:r>
              <a:rPr lang="en-US" sz="2000" dirty="0"/>
              <a:t> </a:t>
            </a:r>
            <a:r>
              <a:rPr lang="en-US" sz="2000" dirty="0" err="1"/>
              <a:t>gjør</a:t>
            </a:r>
            <a:r>
              <a:rPr lang="en-US" sz="2000" dirty="0"/>
              <a:t>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 descr="Et bilde som inneholder symbol, logo, emblem, design&#10;&#10;Automatisk generert beskrivelse">
            <a:extLst>
              <a:ext uri="{FF2B5EF4-FFF2-40B4-BE49-F238E27FC236}">
                <a16:creationId xmlns:a16="http://schemas.microsoft.com/office/drawing/2014/main" id="{8C361D9D-3770-39A6-2AB0-809E027D5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7" y="51255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864175E-054C-1909-2BDF-20F74F5EF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</p:spPr>
        <p:txBody>
          <a:bodyPr anchor="b">
            <a:normAutofit fontScale="90000"/>
          </a:bodyPr>
          <a:lstStyle/>
          <a:p>
            <a:r>
              <a:rPr lang="nb-NO" sz="5600" dirty="0"/>
              <a:t>Vi skal dit, men starter her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585B9171-C0B2-4C87-3C6B-2DBF1F6F9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861" y="299509"/>
            <a:ext cx="2832189" cy="625898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CC6291-62C4-DFB1-90A8-72F772F62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1. Alle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som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ønsker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det,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skal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få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være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kaptein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i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løpet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av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sesongen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2.Kapteinens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foresatte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er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kampvert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på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hjemmekamp</a:t>
            </a: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Kapteinen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skal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bære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kapteinsbind</a:t>
            </a: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Kapteinen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skal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alltid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gå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fremst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I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FairPlay-hilsen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etterfulgt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av keeper</a:t>
            </a:r>
          </a:p>
          <a:p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Kapteinen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skal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ha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oppgaver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tilpasset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alder (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starte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med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oppfordre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til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motivere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laget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, for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øke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på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)</a:t>
            </a: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l venstre 5">
            <a:extLst>
              <a:ext uri="{FF2B5EF4-FFF2-40B4-BE49-F238E27FC236}">
                <a16:creationId xmlns:a16="http://schemas.microsoft.com/office/drawing/2014/main" id="{AFED4666-AF58-5BE9-9A7D-EB3C11C1803E}"/>
              </a:ext>
            </a:extLst>
          </p:cNvPr>
          <p:cNvSpPr/>
          <p:nvPr/>
        </p:nvSpPr>
        <p:spPr>
          <a:xfrm>
            <a:off x="5361900" y="1097280"/>
            <a:ext cx="1030683" cy="48456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il ned 11">
            <a:extLst>
              <a:ext uri="{FF2B5EF4-FFF2-40B4-BE49-F238E27FC236}">
                <a16:creationId xmlns:a16="http://schemas.microsoft.com/office/drawing/2014/main" id="{C0187D98-BC12-8453-F886-A4CEAA6C4459}"/>
              </a:ext>
            </a:extLst>
          </p:cNvPr>
          <p:cNvSpPr/>
          <p:nvPr/>
        </p:nvSpPr>
        <p:spPr>
          <a:xfrm>
            <a:off x="9796621" y="181573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 descr="Et bilde som inneholder symbol, logo, emblem, design&#10;&#10;Automatisk generert beskrivelse">
            <a:extLst>
              <a:ext uri="{FF2B5EF4-FFF2-40B4-BE49-F238E27FC236}">
                <a16:creationId xmlns:a16="http://schemas.microsoft.com/office/drawing/2014/main" id="{EDE694F5-6B2C-D76E-30AA-5C575B56C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107" y="6060263"/>
            <a:ext cx="788859" cy="78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0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75B6F46-D22C-8F34-E949-758897D5A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pPr algn="ctr"/>
            <a:r>
              <a:rPr lang="nb-NO" sz="4000" b="1" dirty="0">
                <a:solidFill>
                  <a:schemeClr val="accent1"/>
                </a:solidFill>
              </a:rPr>
              <a:t>KAMPVERTENS 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763EBA-22D8-9623-2DEB-17C6D6285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nb-NO" sz="1900" dirty="0"/>
              <a:t>Møte opp i god tid før kamp, sammen med laget</a:t>
            </a:r>
          </a:p>
          <a:p>
            <a:r>
              <a:rPr lang="nb-NO" sz="1900" dirty="0"/>
              <a:t>Bære kampvertvest</a:t>
            </a:r>
          </a:p>
          <a:p>
            <a:r>
              <a:rPr lang="nb-NO" sz="1900" dirty="0"/>
              <a:t>Hilse på lagenes trenere og dommeren. Minne om </a:t>
            </a:r>
            <a:r>
              <a:rPr lang="nb-NO" sz="1900" dirty="0" err="1"/>
              <a:t>FairPlay</a:t>
            </a:r>
            <a:r>
              <a:rPr lang="nb-NO" sz="1900" dirty="0"/>
              <a:t>-hilsen før og etter kamp, oppfordre til jevn kamp</a:t>
            </a:r>
          </a:p>
          <a:p>
            <a:r>
              <a:rPr lang="nb-NO" sz="1900" dirty="0"/>
              <a:t>Sørge for at alle følger oppsettet som vist tidligere; teknisk sone og </a:t>
            </a:r>
            <a:r>
              <a:rPr lang="nb-NO" sz="1900" dirty="0" err="1"/>
              <a:t>supportersone</a:t>
            </a:r>
            <a:endParaRPr lang="nb-NO" sz="1900" dirty="0"/>
          </a:p>
          <a:p>
            <a:r>
              <a:rPr lang="nb-NO" sz="1900" dirty="0"/>
              <a:t>Oppfordre til god stemning i rett </a:t>
            </a:r>
            <a:r>
              <a:rPr lang="nb-NO" sz="1900" dirty="0" err="1"/>
              <a:t>fairplay</a:t>
            </a:r>
            <a:r>
              <a:rPr lang="nb-NO" sz="1900" dirty="0"/>
              <a:t>-ånd</a:t>
            </a:r>
          </a:p>
          <a:p>
            <a:r>
              <a:rPr lang="nb-NO" sz="1900" dirty="0" err="1"/>
              <a:t>Scanne</a:t>
            </a:r>
            <a:r>
              <a:rPr lang="nb-NO" sz="1900" dirty="0"/>
              <a:t> QR-koden på </a:t>
            </a:r>
            <a:r>
              <a:rPr lang="nb-NO" sz="1900" dirty="0" err="1"/>
              <a:t>FairPlay</a:t>
            </a:r>
            <a:r>
              <a:rPr lang="nb-NO" sz="1900" dirty="0"/>
              <a:t>-båndet og kjapt svare på </a:t>
            </a:r>
            <a:r>
              <a:rPr lang="nb-NO" sz="1900" dirty="0" err="1"/>
              <a:t>spm</a:t>
            </a:r>
            <a:r>
              <a:rPr lang="nb-NO" sz="1900" dirty="0"/>
              <a:t> som går til </a:t>
            </a:r>
            <a:r>
              <a:rPr lang="nb-NO" sz="1900" dirty="0" err="1"/>
              <a:t>FairPlay</a:t>
            </a:r>
            <a:r>
              <a:rPr lang="nb-NO" sz="1900" dirty="0"/>
              <a:t>-utvalget </a:t>
            </a:r>
          </a:p>
          <a:p>
            <a:endParaRPr lang="nb-NO" sz="19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82C51C0-D288-FC61-26C9-9D84824D6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1312716"/>
            <a:ext cx="4170530" cy="4264460"/>
          </a:xfrm>
          <a:prstGeom prst="rect">
            <a:avLst/>
          </a:prstGeom>
        </p:spPr>
      </p:pic>
      <p:pic>
        <p:nvPicPr>
          <p:cNvPr id="8" name="Bilde 7" descr="Et bilde som inneholder symbol, logo, emblem, design&#10;&#10;Automatisk generert beskrivelse">
            <a:extLst>
              <a:ext uri="{FF2B5EF4-FFF2-40B4-BE49-F238E27FC236}">
                <a16:creationId xmlns:a16="http://schemas.microsoft.com/office/drawing/2014/main" id="{72848001-610C-E7D0-CB47-E69F00985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70" y="66471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4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10E6AE-F0C3-8825-FFCA-73CF11BF9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en-US" sz="2000" dirty="0" err="1"/>
              <a:t>Dommeren</a:t>
            </a:r>
            <a:r>
              <a:rPr lang="en-US" sz="2000" dirty="0"/>
              <a:t> er et barn</a:t>
            </a:r>
          </a:p>
          <a:p>
            <a:r>
              <a:rPr lang="en-US" sz="2000" dirty="0" err="1"/>
              <a:t>Dommeren</a:t>
            </a:r>
            <a:r>
              <a:rPr lang="en-US" sz="2000" dirty="0"/>
              <a:t> </a:t>
            </a:r>
            <a:r>
              <a:rPr lang="en-US" sz="2000" dirty="0" err="1"/>
              <a:t>kommer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å</a:t>
            </a:r>
            <a:r>
              <a:rPr lang="en-US" sz="2000" dirty="0"/>
              <a:t> </a:t>
            </a:r>
            <a:r>
              <a:rPr lang="en-US" sz="2000" dirty="0" err="1"/>
              <a:t>gjøre</a:t>
            </a:r>
            <a:r>
              <a:rPr lang="en-US" sz="2000" dirty="0"/>
              <a:t> </a:t>
            </a:r>
            <a:r>
              <a:rPr lang="en-US" sz="2000" dirty="0" err="1"/>
              <a:t>feil</a:t>
            </a:r>
            <a:r>
              <a:rPr lang="en-US" sz="2000" dirty="0"/>
              <a:t>, det er </a:t>
            </a:r>
            <a:r>
              <a:rPr lang="en-US" sz="2000" dirty="0" err="1"/>
              <a:t>slik</a:t>
            </a:r>
            <a:r>
              <a:rPr lang="en-US" sz="2000" dirty="0"/>
              <a:t> man </a:t>
            </a:r>
            <a:r>
              <a:rPr lang="en-US" sz="2000" dirty="0" err="1"/>
              <a:t>lærer</a:t>
            </a:r>
            <a:endParaRPr lang="en-US" sz="2000" dirty="0"/>
          </a:p>
          <a:p>
            <a:r>
              <a:rPr lang="en-US" sz="2000" dirty="0"/>
              <a:t>DU </a:t>
            </a:r>
            <a:r>
              <a:rPr lang="en-US" sz="2000" dirty="0" err="1"/>
              <a:t>trenger</a:t>
            </a:r>
            <a:r>
              <a:rPr lang="en-US" sz="2000" dirty="0"/>
              <a:t> IKKE </a:t>
            </a:r>
            <a:r>
              <a:rPr lang="en-US" sz="2000" dirty="0" err="1"/>
              <a:t>bidra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læringskurven</a:t>
            </a:r>
            <a:r>
              <a:rPr lang="en-US" sz="2000" dirty="0"/>
              <a:t>!</a:t>
            </a:r>
          </a:p>
          <a:p>
            <a:r>
              <a:rPr lang="en-US" sz="2000" dirty="0" err="1"/>
              <a:t>Gjør</a:t>
            </a:r>
            <a:r>
              <a:rPr lang="en-US" sz="2000" dirty="0"/>
              <a:t> </a:t>
            </a:r>
            <a:r>
              <a:rPr lang="en-US" sz="2000" dirty="0" err="1"/>
              <a:t>dommeren</a:t>
            </a:r>
            <a:r>
              <a:rPr lang="en-US" sz="2000" dirty="0"/>
              <a:t> god!, Hun/</a:t>
            </a:r>
            <a:r>
              <a:rPr lang="en-US" sz="2000" dirty="0" err="1"/>
              <a:t>han</a:t>
            </a:r>
            <a:r>
              <a:rPr lang="en-US" sz="2000" dirty="0"/>
              <a:t> ser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hører</a:t>
            </a:r>
            <a:r>
              <a:rPr lang="en-US" sz="2000" dirty="0"/>
              <a:t> alt du </a:t>
            </a:r>
            <a:r>
              <a:rPr lang="en-US" sz="2000" dirty="0" err="1"/>
              <a:t>gjør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sier</a:t>
            </a:r>
            <a:endParaRPr lang="en-US" sz="2000" dirty="0"/>
          </a:p>
          <a:p>
            <a:r>
              <a:rPr lang="en-US" sz="2000" dirty="0"/>
              <a:t>Gi </a:t>
            </a:r>
            <a:r>
              <a:rPr lang="en-US" sz="2000" dirty="0" err="1"/>
              <a:t>gjerne</a:t>
            </a:r>
            <a:r>
              <a:rPr lang="en-US" sz="2000" dirty="0"/>
              <a:t> positive feedback </a:t>
            </a:r>
            <a:r>
              <a:rPr lang="en-US" sz="2000" dirty="0" err="1"/>
              <a:t>etter</a:t>
            </a:r>
            <a:r>
              <a:rPr lang="en-US" sz="2000" dirty="0"/>
              <a:t> </a:t>
            </a:r>
            <a:r>
              <a:rPr lang="en-US" sz="2000" dirty="0" err="1"/>
              <a:t>kamp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0D7D07D0-5D97-128F-9F9F-5E320E7CA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1008796"/>
            <a:ext cx="4170530" cy="4872301"/>
          </a:xfrm>
          <a:prstGeom prst="rect">
            <a:avLst/>
          </a:prstGeom>
        </p:spPr>
      </p:pic>
      <p:pic>
        <p:nvPicPr>
          <p:cNvPr id="6" name="Bilde 5" descr="Et bilde som inneholder symbol, logo, emblem, design&#10;&#10;Automatisk generert beskrivelse">
            <a:extLst>
              <a:ext uri="{FF2B5EF4-FFF2-40B4-BE49-F238E27FC236}">
                <a16:creationId xmlns:a16="http://schemas.microsoft.com/office/drawing/2014/main" id="{47E61251-3BA2-CA30-C57C-B0C6DDB92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70" y="66471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8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AA8F083-437E-10DD-5D7F-1B04E8861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rm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Treneren</a:t>
            </a:r>
            <a:r>
              <a:rPr lang="en-US" sz="1800" dirty="0">
                <a:solidFill>
                  <a:schemeClr val="tx2"/>
                </a:solidFill>
              </a:rPr>
              <a:t> er </a:t>
            </a:r>
            <a:r>
              <a:rPr lang="en-US" sz="1800" dirty="0" err="1">
                <a:solidFill>
                  <a:schemeClr val="tx2"/>
                </a:solidFill>
              </a:rPr>
              <a:t>frivillig</a:t>
            </a:r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La </a:t>
            </a:r>
            <a:r>
              <a:rPr lang="en-US" sz="1800" dirty="0" err="1">
                <a:solidFill>
                  <a:schemeClr val="tx2"/>
                </a:solidFill>
              </a:rPr>
              <a:t>treneren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trene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og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lede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laget</a:t>
            </a:r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Vis </a:t>
            </a:r>
            <a:r>
              <a:rPr lang="en-US" sz="1800" dirty="0" err="1">
                <a:solidFill>
                  <a:schemeClr val="tx2"/>
                </a:solidFill>
              </a:rPr>
              <a:t>respekt</a:t>
            </a:r>
            <a:r>
              <a:rPr lang="en-US" sz="1800" dirty="0">
                <a:solidFill>
                  <a:schemeClr val="tx2"/>
                </a:solidFill>
              </a:rPr>
              <a:t> for den </a:t>
            </a:r>
            <a:r>
              <a:rPr lang="en-US" sz="1800" dirty="0" err="1">
                <a:solidFill>
                  <a:schemeClr val="tx2"/>
                </a:solidFill>
              </a:rPr>
              <a:t>innsatsen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og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tiden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treneren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hver</a:t>
            </a:r>
            <a:r>
              <a:rPr lang="en-US" sz="1800" dirty="0">
                <a:solidFill>
                  <a:schemeClr val="tx2"/>
                </a:solidFill>
              </a:rPr>
              <a:t> uke </a:t>
            </a:r>
            <a:r>
              <a:rPr lang="en-US" sz="1800" dirty="0" err="1">
                <a:solidFill>
                  <a:schemeClr val="tx2"/>
                </a:solidFill>
              </a:rPr>
              <a:t>bruker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på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laget</a:t>
            </a:r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 err="1">
                <a:solidFill>
                  <a:schemeClr val="tx2"/>
                </a:solidFill>
              </a:rPr>
              <a:t>Lær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barnet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ditt</a:t>
            </a:r>
            <a:r>
              <a:rPr lang="en-US" sz="1800" dirty="0">
                <a:solidFill>
                  <a:schemeClr val="tx2"/>
                </a:solidFill>
              </a:rPr>
              <a:t> at det er </a:t>
            </a:r>
            <a:r>
              <a:rPr lang="en-US" sz="1800" dirty="0" err="1">
                <a:solidFill>
                  <a:schemeClr val="tx2"/>
                </a:solidFill>
              </a:rPr>
              <a:t>treneren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som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bestemmer</a:t>
            </a:r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 err="1">
                <a:solidFill>
                  <a:schemeClr val="tx2"/>
                </a:solidFill>
              </a:rPr>
              <a:t>Avlast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trenerne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ved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å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bidra</a:t>
            </a:r>
            <a:r>
              <a:rPr lang="en-US" sz="1800" dirty="0">
                <a:solidFill>
                  <a:schemeClr val="tx2"/>
                </a:solidFill>
              </a:rPr>
              <a:t> der du </a:t>
            </a:r>
            <a:r>
              <a:rPr lang="en-US" sz="1800" dirty="0" err="1">
                <a:solidFill>
                  <a:schemeClr val="tx2"/>
                </a:solidFill>
              </a:rPr>
              <a:t>kan</a:t>
            </a:r>
            <a:r>
              <a:rPr lang="en-US" sz="1800" dirty="0">
                <a:solidFill>
                  <a:schemeClr val="tx2"/>
                </a:solidFill>
              </a:rPr>
              <a:t>; </a:t>
            </a:r>
            <a:r>
              <a:rPr lang="en-US" sz="1800" dirty="0" err="1">
                <a:solidFill>
                  <a:schemeClr val="tx2"/>
                </a:solidFill>
              </a:rPr>
              <a:t>f.eks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rigge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til</a:t>
            </a:r>
            <a:r>
              <a:rPr lang="en-US" sz="1800" dirty="0">
                <a:solidFill>
                  <a:schemeClr val="tx2"/>
                </a:solidFill>
              </a:rPr>
              <a:t>, </a:t>
            </a:r>
            <a:r>
              <a:rPr lang="en-US" sz="1800" dirty="0" err="1">
                <a:solidFill>
                  <a:schemeClr val="tx2"/>
                </a:solidFill>
              </a:rPr>
              <a:t>rydde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etter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trening</a:t>
            </a:r>
            <a:r>
              <a:rPr lang="en-US" sz="1800" dirty="0">
                <a:solidFill>
                  <a:schemeClr val="tx2"/>
                </a:solidFill>
              </a:rPr>
              <a:t>. Dette </a:t>
            </a:r>
            <a:r>
              <a:rPr lang="en-US" sz="1800" dirty="0" err="1">
                <a:solidFill>
                  <a:schemeClr val="tx2"/>
                </a:solidFill>
              </a:rPr>
              <a:t>kan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også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barna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lære</a:t>
            </a:r>
            <a:r>
              <a:rPr lang="en-US" sz="1800" dirty="0">
                <a:solidFill>
                  <a:schemeClr val="tx2"/>
                </a:solidFill>
              </a:rPr>
              <a:t> seg; barn </a:t>
            </a:r>
            <a:r>
              <a:rPr lang="en-US" sz="1800" dirty="0" err="1">
                <a:solidFill>
                  <a:schemeClr val="tx2"/>
                </a:solidFill>
              </a:rPr>
              <a:t>som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lærer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å</a:t>
            </a:r>
            <a:r>
              <a:rPr lang="en-US" sz="1800" dirty="0">
                <a:solidFill>
                  <a:schemeClr val="tx2"/>
                </a:solidFill>
              </a:rPr>
              <a:t> ta </a:t>
            </a:r>
            <a:r>
              <a:rPr lang="en-US" sz="1800" dirty="0" err="1">
                <a:solidFill>
                  <a:schemeClr val="tx2"/>
                </a:solidFill>
              </a:rPr>
              <a:t>ansvar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blir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ansvarsfulle</a:t>
            </a:r>
            <a:r>
              <a:rPr lang="en-US" sz="1800" dirty="0">
                <a:solidFill>
                  <a:schemeClr val="tx2"/>
                </a:solidFill>
                <a:sym typeface="Wingdings" pitchFamily="2" charset="2"/>
              </a:rPr>
              <a:t></a:t>
            </a: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904D9924-D7DF-973D-E9ED-99E652140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171" y="1700784"/>
            <a:ext cx="2914674" cy="4379976"/>
          </a:xfrm>
          <a:prstGeom prst="rect">
            <a:avLst/>
          </a:prstGeom>
        </p:spPr>
      </p:pic>
      <p:pic>
        <p:nvPicPr>
          <p:cNvPr id="6" name="Bilde 5" descr="Et bilde som inneholder symbol, logo, emblem, design&#10;&#10;Automatisk generert beskrivelse">
            <a:extLst>
              <a:ext uri="{FF2B5EF4-FFF2-40B4-BE49-F238E27FC236}">
                <a16:creationId xmlns:a16="http://schemas.microsoft.com/office/drawing/2014/main" id="{F7F55F8C-97D5-0AA6-0653-8AAA9300E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20" y="802955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1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9C63A-D572-5FE2-7B95-DF8E053AB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FAIRPLAY-BAG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7C847B-861C-E077-3558-DC1343DA7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lag i barnefotballen får utlevert bag med følgende innhold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D9DEBEF-0313-5BD2-F7D0-14A6D5074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738" y="2514600"/>
            <a:ext cx="2100860" cy="214817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CCA119-815F-FADB-A618-FFB8357AB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159" y="2378166"/>
            <a:ext cx="1422400" cy="14224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E6B1643-2316-6B3D-0251-3B5839E7A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400" y="2736850"/>
            <a:ext cx="1473200" cy="13843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0DC561A2-4E27-E814-FF5B-161E997EA2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5405" y="2060575"/>
            <a:ext cx="1933997" cy="273685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B2F8311-FA48-05E3-B265-BF724C501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374" y="4662776"/>
            <a:ext cx="2195224" cy="219522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5AB21B0-8CBD-5D95-2843-5A93A2B388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9258" y="4483051"/>
            <a:ext cx="1277337" cy="127733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CD10699-9735-3A75-4AB1-534B917ADC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999" y="4521413"/>
            <a:ext cx="919743" cy="91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05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543451" y="1248213"/>
            <a:ext cx="5413238" cy="432633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B63EBBC-C1B6-DDDD-97D5-8E2012A5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967" y="675564"/>
            <a:ext cx="3609833" cy="5204085"/>
          </a:xfrm>
        </p:spPr>
        <p:txBody>
          <a:bodyPr>
            <a:normAutofit/>
          </a:bodyPr>
          <a:lstStyle/>
          <a:p>
            <a:r>
              <a:rPr lang="nb-NO" dirty="0"/>
              <a:t>Sist men ikke minst: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C2AFC522-97A8-3DA1-34D3-409F9D541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634197"/>
              </p:ext>
            </p:extLst>
          </p:nvPr>
        </p:nvGraphicFramePr>
        <p:xfrm>
          <a:off x="4776730" y="819369"/>
          <a:ext cx="6589260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de 5" descr="Et bilde som inneholder symbol, logo, emblem, design&#10;&#10;Automatisk generert beskrivelse">
            <a:extLst>
              <a:ext uri="{FF2B5EF4-FFF2-40B4-BE49-F238E27FC236}">
                <a16:creationId xmlns:a16="http://schemas.microsoft.com/office/drawing/2014/main" id="{A50400A6-7E2B-E863-2E35-F2863A21D2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482" y="3706728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05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8CDB487-2FC2-FC77-F340-36A2A7061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062" y="662432"/>
            <a:ext cx="5743593" cy="1449832"/>
          </a:xfrm>
        </p:spPr>
        <p:txBody>
          <a:bodyPr anchor="b">
            <a:normAutofit/>
          </a:bodyPr>
          <a:lstStyle/>
          <a:p>
            <a:pPr algn="ctr"/>
            <a:r>
              <a:rPr lang="nb-NO" sz="5400" dirty="0"/>
              <a:t>Takk til </a:t>
            </a: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57CFF1-7148-2928-EF12-EBD8E394E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9575074" cy="3483864"/>
          </a:xfrm>
        </p:spPr>
        <p:txBody>
          <a:bodyPr>
            <a:normAutofit/>
          </a:bodyPr>
          <a:lstStyle/>
          <a:p>
            <a:r>
              <a:rPr lang="nb-NO" sz="2200" dirty="0"/>
              <a:t>Sparebanken </a:t>
            </a:r>
            <a:r>
              <a:rPr lang="nb-NO" sz="2200" dirty="0" err="1"/>
              <a:t>SRBank</a:t>
            </a:r>
            <a:r>
              <a:rPr lang="nb-NO" sz="2200" dirty="0"/>
              <a:t> for å ha tro på, og midler til,  prosjektet</a:t>
            </a:r>
          </a:p>
          <a:p>
            <a:endParaRPr lang="nb-NO" sz="2200" dirty="0"/>
          </a:p>
          <a:p>
            <a:r>
              <a:rPr lang="nb-NO" sz="2200" dirty="0"/>
              <a:t>De kloke og dyktige hodene på Medieverkstedet Hyssingen Produksjonsskole</a:t>
            </a:r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Med vennlig hilsen</a:t>
            </a:r>
          </a:p>
          <a:p>
            <a:pPr marL="0" indent="0">
              <a:buNone/>
            </a:pPr>
            <a:r>
              <a:rPr lang="nb-NO" sz="2200" dirty="0"/>
              <a:t>Barnefotballutvalget (BFU)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3109F4C-501E-6165-9231-73B5B028F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523" y="4079193"/>
            <a:ext cx="3342561" cy="217627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66403F3-A538-BE2B-2227-0178B6D23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63" y="973328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05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393</Words>
  <Application>Microsoft Macintosh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Office-tema</vt:lpstr>
      <vt:lpstr>PowerPoint-presentasjon</vt:lpstr>
      <vt:lpstr>ASKØY FOTBALL SKAL ALLTID:</vt:lpstr>
      <vt:lpstr>PowerPoint-presentasjon</vt:lpstr>
      <vt:lpstr>Vi skal dit, men starter her </vt:lpstr>
      <vt:lpstr>KAMPVERTENS OPPGAVER</vt:lpstr>
      <vt:lpstr>PowerPoint-presentasjon</vt:lpstr>
      <vt:lpstr>PowerPoint-presentasjon</vt:lpstr>
      <vt:lpstr>FAIRPLAY-BAG</vt:lpstr>
      <vt:lpstr>Sist men ikke minst:  </vt:lpstr>
      <vt:lpstr>Takk til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FairPlay Askøy Fotball</dc:creator>
  <cp:lastModifiedBy>Rune Rafteseth</cp:lastModifiedBy>
  <cp:revision>3</cp:revision>
  <dcterms:created xsi:type="dcterms:W3CDTF">2023-12-03T16:22:45Z</dcterms:created>
  <dcterms:modified xsi:type="dcterms:W3CDTF">2024-01-21T17:08:19Z</dcterms:modified>
</cp:coreProperties>
</file>